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525" r:id="rId4"/>
    <p:sldId id="511" r:id="rId5"/>
    <p:sldId id="515" r:id="rId6"/>
    <p:sldId id="524" r:id="rId7"/>
    <p:sldId id="526" r:id="rId8"/>
    <p:sldId id="516" r:id="rId9"/>
    <p:sldId id="513" r:id="rId10"/>
    <p:sldId id="517" r:id="rId11"/>
    <p:sldId id="520" r:id="rId12"/>
    <p:sldId id="521" r:id="rId13"/>
    <p:sldId id="522" r:id="rId14"/>
    <p:sldId id="523" r:id="rId15"/>
    <p:sldId id="52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ADD"/>
    <a:srgbClr val="EFEEE8"/>
    <a:srgbClr val="2C2C2C"/>
    <a:srgbClr val="4E4840"/>
    <a:srgbClr val="B6B39C"/>
    <a:srgbClr val="B7B379"/>
    <a:srgbClr val="2E2E2E"/>
    <a:srgbClr val="595959"/>
    <a:srgbClr val="857E61"/>
    <a:srgbClr val="71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68504" autoAdjust="0"/>
  </p:normalViewPr>
  <p:slideViewPr>
    <p:cSldViewPr snapToGrid="0">
      <p:cViewPr varScale="1">
        <p:scale>
          <a:sx n="56" d="100"/>
          <a:sy n="56" d="100"/>
        </p:scale>
        <p:origin x="17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82066-D474-43BE-973A-A526CE51E367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B7128-2D87-4269-8429-90955235D8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788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462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8E394-18FF-AD34-C2EB-81FE5EC30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2A6869-C7AA-1D83-A032-E83A0B780A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11EF32-C6B3-A596-F51C-BFB633DFB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851399-E862-DDB8-EE1D-81B236DB6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329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3FFC1-99E6-23FD-DA9F-87891D00D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7E6296-8625-A29D-B8DA-6B5284101F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863593B-DFF9-5E52-7B76-87A8523839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1F64E-1DB6-4D0E-3E88-A9EAA76FB8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005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E9CC6-E8E6-F5B5-CF1E-FDEE1C6D1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9E003CB-3116-39D8-A7FE-8B047B4A8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841659-CDFC-1E88-BFFD-C2376779B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2B42AF-89A1-357E-A5AE-B15C7DCE2C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740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E3810-15F2-7636-94A5-78BBE275E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00061F-4467-1F28-3487-09E4366C6A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2F473B-E59F-54AC-72C5-D17AB7F8D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48348D-DC31-C5CC-6C4E-D9B7C1CE0D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521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A604-9439-A7DF-81FC-3B5F309B6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DFD332-0E86-2BE6-B37B-5E01D03FCF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BF94A5-195C-FE6F-9277-778513668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0C2441-FF92-CF58-7339-04A36B374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623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1774E-01F3-78D2-4BFC-6AB15AD96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2755C5-FEBA-456A-32D3-3C6F0B741D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6298B5-46AF-41AF-1AA3-30FCD28974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773C95-726C-687C-101D-981E77F02A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95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학기가 시작하고 지금까지 저는 </a:t>
            </a:r>
            <a:r>
              <a:rPr lang="en-US" altLang="ko-KR" dirty="0"/>
              <a:t>1</a:t>
            </a:r>
            <a:r>
              <a:rPr lang="ko-KR" altLang="en-US" dirty="0"/>
              <a:t>학기 때 </a:t>
            </a:r>
            <a:r>
              <a:rPr lang="ko-KR" altLang="en-US" dirty="0" err="1"/>
              <a:t>분업화했던</a:t>
            </a:r>
            <a:r>
              <a:rPr lang="ko-KR" altLang="en-US" dirty="0"/>
              <a:t> </a:t>
            </a:r>
            <a:r>
              <a:rPr lang="ko-KR" altLang="en-US" dirty="0" err="1"/>
              <a:t>백엔드</a:t>
            </a:r>
            <a:r>
              <a:rPr lang="ko-KR" altLang="en-US" dirty="0"/>
              <a:t> 부분을 제 컴퓨터 환경에 맞게 다시 시작하게 되었고 지금까지 서버 </a:t>
            </a:r>
            <a:r>
              <a:rPr lang="ko-KR" altLang="en-US" dirty="0" err="1"/>
              <a:t>생성및</a:t>
            </a:r>
            <a:r>
              <a:rPr lang="ko-KR" altLang="en-US" dirty="0"/>
              <a:t> 데이터베이스와 </a:t>
            </a:r>
            <a:r>
              <a:rPr lang="en-US" altLang="ko-KR" dirty="0" err="1"/>
              <a:t>nodejs</a:t>
            </a:r>
            <a:r>
              <a:rPr lang="en-US" altLang="ko-KR" dirty="0"/>
              <a:t> </a:t>
            </a:r>
            <a:r>
              <a:rPr lang="ko-KR" altLang="en-US" dirty="0"/>
              <a:t>를 연동해 데이터들을 주고 </a:t>
            </a:r>
            <a:r>
              <a:rPr lang="ko-KR" altLang="en-US" dirty="0" err="1"/>
              <a:t>받는걸</a:t>
            </a:r>
            <a:r>
              <a:rPr lang="ko-KR" altLang="en-US" dirty="0"/>
              <a:t> 했으며 로그인 및 </a:t>
            </a:r>
            <a:r>
              <a:rPr lang="en-US" altLang="ko-KR" dirty="0"/>
              <a:t>1</a:t>
            </a:r>
            <a:r>
              <a:rPr lang="ko-KR" altLang="en-US" dirty="0"/>
              <a:t>학기 때 사용했던 </a:t>
            </a:r>
            <a:r>
              <a:rPr lang="en-US" altLang="ko-KR" dirty="0"/>
              <a:t>API </a:t>
            </a:r>
            <a:r>
              <a:rPr lang="ko-KR" altLang="en-US" dirty="0"/>
              <a:t>들을 생성했습니다</a:t>
            </a:r>
            <a:r>
              <a:rPr lang="en-US" altLang="ko-KR" dirty="0"/>
              <a:t>. </a:t>
            </a:r>
            <a:r>
              <a:rPr lang="ko-KR" altLang="en-US" dirty="0"/>
              <a:t>이번 주 안으로 </a:t>
            </a:r>
            <a:r>
              <a:rPr lang="en-US" altLang="ko-KR" dirty="0" err="1"/>
              <a:t>aws</a:t>
            </a:r>
            <a:r>
              <a:rPr lang="ko-KR" altLang="en-US" dirty="0"/>
              <a:t>에 제가 만든 것들을 업로드해 </a:t>
            </a:r>
            <a:r>
              <a:rPr lang="ko-KR" altLang="en-US" dirty="0" err="1"/>
              <a:t>프론트엔드를</a:t>
            </a:r>
            <a:r>
              <a:rPr lang="ko-KR" altLang="en-US" dirty="0"/>
              <a:t> 맡은 팀원과 연동을 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7B7128-2D87-4269-8429-90955235D8D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610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앞으로 제가 </a:t>
            </a:r>
            <a:r>
              <a:rPr lang="ko-KR" altLang="en-US" dirty="0" err="1"/>
              <a:t>백엔드를</a:t>
            </a:r>
            <a:r>
              <a:rPr lang="ko-KR" altLang="en-US" dirty="0"/>
              <a:t> 하면서 </a:t>
            </a:r>
            <a:r>
              <a:rPr lang="ko-KR" altLang="en-US" dirty="0" err="1"/>
              <a:t>고도화할</a:t>
            </a:r>
            <a:r>
              <a:rPr lang="ko-KR" altLang="en-US" dirty="0"/>
              <a:t> 것들은 주요 기능들의 개발 및 생성입니다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기존의 저희 로그인 화면은 이렇습니다</a:t>
            </a:r>
            <a:r>
              <a:rPr lang="en-US" altLang="ko-KR" dirty="0"/>
              <a:t>. 1</a:t>
            </a:r>
            <a:r>
              <a:rPr lang="ko-KR" altLang="en-US" dirty="0"/>
              <a:t>학기 때 </a:t>
            </a:r>
            <a:r>
              <a:rPr lang="ko-KR" altLang="en-US" dirty="0" err="1"/>
              <a:t>지적받았던</a:t>
            </a:r>
            <a:r>
              <a:rPr lang="ko-KR" altLang="en-US" dirty="0"/>
              <a:t> 내용으로 계획서 상에 회원가입 기능을 구현한다고 했으나 하지 못했기에 이번 학기엔 로그인 버튼 옆이나 혹은 다른 곳에 회원가입 관련된 버튼을 만들어 사용자가 직접 회원가입을 해 아이디를 만드는 것을 구현하면 좋을 거 같다고 생각했습니다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7B7128-2D87-4269-8429-90955235D8D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886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E6222-10DF-4255-B5A5-53D622995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2DC512-1216-DECA-524C-5625868D49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84C4C4-9400-1860-55B0-7F8BD1750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화면과 같이 일기가 저장되고 사용자가 볼 때 따로 삭제하는 기능이 없기에 </a:t>
            </a:r>
            <a:r>
              <a:rPr lang="en-US" altLang="ko-KR" dirty="0"/>
              <a:t>1</a:t>
            </a:r>
            <a:r>
              <a:rPr lang="ko-KR" altLang="en-US" dirty="0"/>
              <a:t>학기 때 테스트를 진행하는 과정에서 불편하다는 의견을 들었었습니다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그렇기에 다이어리에 저장되는 데이터베이스를 삭제하면 지우는 기능을 추가하면 좋을 거 같다고 생각합니다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7D521D-2E41-6FF2-D4A2-1D8CD61ABF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7B7128-2D87-4269-8429-90955235D8D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73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701B4-0F3E-8182-AF32-FFB247E05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8B2053-F87A-20C7-DA59-2D4AF48E4A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6A9DBD-1475-DAA9-4560-FA72AB7B9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699A3D-9B8D-3F25-72A9-322E7F952E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564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7B7128-2D87-4269-8429-90955235D8D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886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539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5830F-D75F-5FC2-E886-6DF565101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3347A7-04B0-6BB3-0342-AB9DD99925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0611F7-F8F9-044C-5B51-7909032E55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F21CD8-7B54-AEED-DA32-936B6600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7128-2D87-4269-8429-90955235D8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262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019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30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056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2A59D-834D-4A6D-B116-57D83BA8A045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316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66DF-2F5F-4CB9-B44F-918088BBED00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1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178A-543E-465A-8981-6BFCEBB18633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440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314E3-31B7-4E22-9B39-FED48E69EE8A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9134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1A1CD-D956-461B-986A-295B4EF11C72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272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5FE9-C6A1-473D-AA6B-59879E936185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7215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B975-2C43-4F99-950D-98C4197D124B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608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E171-9960-4A29-85EF-47B4CF9C698E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532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283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8CDA-9E0F-4FF9-8F9A-CE3333A8935C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002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266BA-5441-4E46-971E-50073114A924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751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3C06F-4FE4-4410-AF23-99EDA7D0E3B0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799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90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12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886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8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28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48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94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05D8A-C572-4ED6-9BF4-8BF12D399983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33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82FC9-E23B-4726-AB78-2C299EC4A35B}" type="datetime1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71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601376" y="1813173"/>
            <a:ext cx="5461941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srgbClr val="857E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2024-2</a:t>
            </a:r>
            <a:r>
              <a:rPr lang="ko-KR" altLang="en-US" sz="2800" dirty="0">
                <a:solidFill>
                  <a:srgbClr val="857E6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임베디드 캡스턴 디자인</a:t>
            </a:r>
            <a:endParaRPr lang="en-US" altLang="ko-KR" sz="2800" dirty="0">
              <a:solidFill>
                <a:srgbClr val="857E6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유유김</a:t>
            </a:r>
            <a:endParaRPr kumimoji="0" lang="en-US" altLang="ko-KR" sz="3200" b="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201901758 </a:t>
            </a:r>
            <a:r>
              <a:rPr kumimoji="0" lang="ko-KR" altLang="en-US" sz="2800" b="0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유승태</a:t>
            </a:r>
            <a:endParaRPr kumimoji="0" lang="en-US" altLang="ko-KR" sz="2800" b="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201901744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김태수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06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6DC148-558B-AD48-CB21-CEFBE00FD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08C4F77-F7BA-F872-036B-001F3B240FE5}"/>
              </a:ext>
            </a:extLst>
          </p:cNvPr>
          <p:cNvSpPr/>
          <p:nvPr/>
        </p:nvSpPr>
        <p:spPr>
          <a:xfrm>
            <a:off x="1241330" y="813878"/>
            <a:ext cx="2805923" cy="615553"/>
          </a:xfrm>
          <a:prstGeom prst="rect">
            <a:avLst/>
          </a:prstGeom>
          <a:solidFill>
            <a:srgbClr val="E8EADD"/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진행상황</a:t>
            </a:r>
            <a:r>
              <a:rPr lang="en-US" altLang="ko-KR" sz="2000" b="1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</a:t>
            </a:r>
            <a:r>
              <a:rPr lang="ko-KR" altLang="en-US" sz="2000" b="1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내부구조물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8279C-C412-68EA-F7A8-6EA5255381A2}"/>
              </a:ext>
            </a:extLst>
          </p:cNvPr>
          <p:cNvSpPr txBox="1"/>
          <p:nvPr/>
        </p:nvSpPr>
        <p:spPr>
          <a:xfrm>
            <a:off x="1029582" y="3037812"/>
            <a:ext cx="221858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4" name="그림 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67695C60-4D8D-4A02-2623-93FCEB8F4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168" y="1854604"/>
            <a:ext cx="3472170" cy="37821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3B8A4F-19E8-E3B1-00CF-C392A887BF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146" t="9176" r="15507" b="9190"/>
          <a:stretch/>
        </p:blipFill>
        <p:spPr>
          <a:xfrm>
            <a:off x="6853673" y="1854604"/>
            <a:ext cx="2478625" cy="37821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540755-2AF6-CBE1-A84B-1A58943E4BB6}"/>
              </a:ext>
            </a:extLst>
          </p:cNvPr>
          <p:cNvSpPr txBox="1"/>
          <p:nvPr/>
        </p:nvSpPr>
        <p:spPr>
          <a:xfrm>
            <a:off x="5017827" y="875433"/>
            <a:ext cx="2156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/>
              <a:t>몸통</a:t>
            </a:r>
          </a:p>
        </p:txBody>
      </p:sp>
    </p:spTree>
    <p:extLst>
      <p:ext uri="{BB962C8B-B14F-4D97-AF65-F5344CB8AC3E}">
        <p14:creationId xmlns:p14="http://schemas.microsoft.com/office/powerpoint/2010/main" val="521440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068AB3-229A-A546-75C0-4DE7F1AC2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B08EA9F-D406-AFBC-5FC2-7787E3D0C1CE}"/>
              </a:ext>
            </a:extLst>
          </p:cNvPr>
          <p:cNvSpPr/>
          <p:nvPr/>
        </p:nvSpPr>
        <p:spPr>
          <a:xfrm>
            <a:off x="1241330" y="813878"/>
            <a:ext cx="2805923" cy="615553"/>
          </a:xfrm>
          <a:prstGeom prst="rect">
            <a:avLst/>
          </a:prstGeom>
          <a:solidFill>
            <a:srgbClr val="E8EADD"/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진행상황</a:t>
            </a:r>
            <a:r>
              <a:rPr lang="en-US" altLang="ko-KR" sz="2000" b="1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</a:t>
            </a:r>
            <a:r>
              <a:rPr lang="ko-KR" altLang="en-US" sz="2000" b="1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내부구조물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280A4-490E-96CA-EA95-0A100A57F147}"/>
              </a:ext>
            </a:extLst>
          </p:cNvPr>
          <p:cNvSpPr txBox="1"/>
          <p:nvPr/>
        </p:nvSpPr>
        <p:spPr>
          <a:xfrm>
            <a:off x="1029582" y="3037812"/>
            <a:ext cx="221858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0BF99D-6D2F-60C0-4D86-6B54A44B6C44}"/>
              </a:ext>
            </a:extLst>
          </p:cNvPr>
          <p:cNvSpPr txBox="1"/>
          <p:nvPr/>
        </p:nvSpPr>
        <p:spPr>
          <a:xfrm>
            <a:off x="5017827" y="875433"/>
            <a:ext cx="2156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/>
              <a:t>어깨</a:t>
            </a:r>
          </a:p>
        </p:txBody>
      </p:sp>
      <p:pic>
        <p:nvPicPr>
          <p:cNvPr id="3" name="그림 2" descr="디자인이(가) 표시된 사진&#10;&#10;자동 생성된 설명">
            <a:extLst>
              <a:ext uri="{FF2B5EF4-FFF2-40B4-BE49-F238E27FC236}">
                <a16:creationId xmlns:a16="http://schemas.microsoft.com/office/drawing/2014/main" id="{FC519E87-9027-9EFC-87BA-E6E83460B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91" y="2413507"/>
            <a:ext cx="2805923" cy="20960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A54959-86A1-5D34-ADEF-F642B3203E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823" t="35193" r="29033" b="38713"/>
          <a:stretch/>
        </p:blipFill>
        <p:spPr>
          <a:xfrm>
            <a:off x="6949055" y="2401609"/>
            <a:ext cx="2598654" cy="209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18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BA343B-28F4-61B0-137E-3DAAED886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6CA278D-104D-1C72-A232-F202847A324B}"/>
              </a:ext>
            </a:extLst>
          </p:cNvPr>
          <p:cNvSpPr/>
          <p:nvPr/>
        </p:nvSpPr>
        <p:spPr>
          <a:xfrm>
            <a:off x="1241330" y="813878"/>
            <a:ext cx="2805923" cy="615553"/>
          </a:xfrm>
          <a:prstGeom prst="rect">
            <a:avLst/>
          </a:prstGeom>
          <a:solidFill>
            <a:srgbClr val="E8EADD"/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진행상황</a:t>
            </a:r>
            <a:r>
              <a:rPr lang="en-US" altLang="ko-KR" sz="2000" b="1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</a:t>
            </a:r>
            <a:r>
              <a:rPr lang="ko-KR" altLang="en-US" sz="2000" b="1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내부구조물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E9589-F924-93B9-2BC1-1DDC1C31F0AA}"/>
              </a:ext>
            </a:extLst>
          </p:cNvPr>
          <p:cNvSpPr txBox="1"/>
          <p:nvPr/>
        </p:nvSpPr>
        <p:spPr>
          <a:xfrm>
            <a:off x="1029582" y="3037812"/>
            <a:ext cx="221858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E2BC25-1FA9-18BC-429F-26F070B717E1}"/>
              </a:ext>
            </a:extLst>
          </p:cNvPr>
          <p:cNvSpPr txBox="1"/>
          <p:nvPr/>
        </p:nvSpPr>
        <p:spPr>
          <a:xfrm>
            <a:off x="5017827" y="875433"/>
            <a:ext cx="2156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/>
              <a:t>팔</a:t>
            </a:r>
          </a:p>
        </p:txBody>
      </p:sp>
      <p:pic>
        <p:nvPicPr>
          <p:cNvPr id="4" name="그림 3" descr="폐기물 컨테이너, 휴지통, 용기, 실린더이(가) 표시된 사진&#10;&#10;자동 생성된 설명">
            <a:extLst>
              <a:ext uri="{FF2B5EF4-FFF2-40B4-BE49-F238E27FC236}">
                <a16:creationId xmlns:a16="http://schemas.microsoft.com/office/drawing/2014/main" id="{86183CDD-458A-A4B5-7F09-F21E9074E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960" y="1830019"/>
            <a:ext cx="2805922" cy="40445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9E9BC2-1A35-64B9-412E-61704C82A9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464" t="41177" r="42480" b="19793"/>
          <a:stretch/>
        </p:blipFill>
        <p:spPr>
          <a:xfrm>
            <a:off x="7174173" y="2060239"/>
            <a:ext cx="1862884" cy="35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34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A99BD0-7DC0-86C2-8A9B-420A979AD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BBBC7C6-7803-263B-1ABD-201E01DC3DB9}"/>
              </a:ext>
            </a:extLst>
          </p:cNvPr>
          <p:cNvSpPr/>
          <p:nvPr/>
        </p:nvSpPr>
        <p:spPr>
          <a:xfrm>
            <a:off x="1241330" y="813878"/>
            <a:ext cx="2805923" cy="615553"/>
          </a:xfrm>
          <a:prstGeom prst="rect">
            <a:avLst/>
          </a:prstGeom>
          <a:solidFill>
            <a:srgbClr val="E8EADD"/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진행상황</a:t>
            </a:r>
            <a:r>
              <a:rPr lang="en-US" altLang="ko-KR" sz="2000" b="1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</a:t>
            </a:r>
            <a:r>
              <a:rPr lang="ko-KR" altLang="en-US" sz="2000" b="1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내부구조물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1FCA81-2438-6560-6330-FD94AE80939D}"/>
              </a:ext>
            </a:extLst>
          </p:cNvPr>
          <p:cNvSpPr txBox="1"/>
          <p:nvPr/>
        </p:nvSpPr>
        <p:spPr>
          <a:xfrm>
            <a:off x="1029582" y="3037812"/>
            <a:ext cx="221858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14EAE-4A9A-C4FA-1D97-DE5FCA012F42}"/>
              </a:ext>
            </a:extLst>
          </p:cNvPr>
          <p:cNvSpPr txBox="1"/>
          <p:nvPr/>
        </p:nvSpPr>
        <p:spPr>
          <a:xfrm>
            <a:off x="5017827" y="875433"/>
            <a:ext cx="2156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/>
              <a:t>뚜껑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머리</a:t>
            </a:r>
          </a:p>
        </p:txBody>
      </p:sp>
      <p:pic>
        <p:nvPicPr>
          <p:cNvPr id="3" name="그림 2" descr="스케치, 라인, 직사각형, 스크린샷이(가) 표시된 사진&#10;&#10;자동 생성된 설명">
            <a:extLst>
              <a:ext uri="{FF2B5EF4-FFF2-40B4-BE49-F238E27FC236}">
                <a16:creationId xmlns:a16="http://schemas.microsoft.com/office/drawing/2014/main" id="{46603D74-19DF-0ED6-0F68-A5C28D46A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841" y="2137992"/>
            <a:ext cx="4670868" cy="28707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C75A29-BFDA-8FC2-3696-03E9153CC7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428" t="28856" r="6856" b="22587"/>
          <a:stretch/>
        </p:blipFill>
        <p:spPr>
          <a:xfrm>
            <a:off x="6780968" y="1908333"/>
            <a:ext cx="4202060" cy="333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6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1551AA-FDBE-D16A-15E4-93569C423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256EED3-C6C2-24BA-4964-649913BEC201}"/>
              </a:ext>
            </a:extLst>
          </p:cNvPr>
          <p:cNvSpPr/>
          <p:nvPr/>
        </p:nvSpPr>
        <p:spPr>
          <a:xfrm>
            <a:off x="3365029" y="3044279"/>
            <a:ext cx="54619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8205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466F07-8CF6-CF27-8D33-20E475B9A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0C5E4FA-10BE-752C-12D1-08285E254D37}"/>
              </a:ext>
            </a:extLst>
          </p:cNvPr>
          <p:cNvSpPr/>
          <p:nvPr/>
        </p:nvSpPr>
        <p:spPr>
          <a:xfrm>
            <a:off x="3365029" y="3044279"/>
            <a:ext cx="54619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김태수 개인발표</a:t>
            </a:r>
            <a:endParaRPr lang="en-US" altLang="ko-KR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353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D5FF0C-953F-09C9-2809-36FD02B88DA6}"/>
              </a:ext>
            </a:extLst>
          </p:cNvPr>
          <p:cNvSpPr txBox="1"/>
          <p:nvPr/>
        </p:nvSpPr>
        <p:spPr>
          <a:xfrm>
            <a:off x="1385047" y="98163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현재 진행 상황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E3E614-432E-263E-93A6-188B8391A00D}"/>
              </a:ext>
            </a:extLst>
          </p:cNvPr>
          <p:cNvSpPr txBox="1"/>
          <p:nvPr/>
        </p:nvSpPr>
        <p:spPr>
          <a:xfrm>
            <a:off x="1519518" y="1915885"/>
            <a:ext cx="39832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DB &amp;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nodejs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연동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2.aws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서버 생성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로그인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diary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생성 및 열람 등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API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생성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8" name="Picture 4" descr="오른쪽 화살표 2 - 사용자 인터페이스 및 제스처 아이콘">
            <a:extLst>
              <a:ext uri="{FF2B5EF4-FFF2-40B4-BE49-F238E27FC236}">
                <a16:creationId xmlns:a16="http://schemas.microsoft.com/office/drawing/2014/main" id="{1CF2403D-8D53-83C2-0FE9-5C3F792B0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273" y="2322255"/>
            <a:ext cx="1730829" cy="17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1B0F76-33E3-B081-27B8-DE7AD54FE32B}"/>
              </a:ext>
            </a:extLst>
          </p:cNvPr>
          <p:cNvSpPr txBox="1"/>
          <p:nvPr/>
        </p:nvSpPr>
        <p:spPr>
          <a:xfrm>
            <a:off x="7511142" y="2598003"/>
            <a:ext cx="3608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1.AWS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서버 업로드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프론트 연동 및 테스트</a:t>
            </a:r>
          </a:p>
        </p:txBody>
      </p:sp>
    </p:spTree>
    <p:extLst>
      <p:ext uri="{BB962C8B-B14F-4D97-AF65-F5344CB8AC3E}">
        <p14:creationId xmlns:p14="http://schemas.microsoft.com/office/powerpoint/2010/main" val="872937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E72BBB5-929B-3589-7271-B138DE54078E}"/>
              </a:ext>
            </a:extLst>
          </p:cNvPr>
          <p:cNvSpPr/>
          <p:nvPr/>
        </p:nvSpPr>
        <p:spPr>
          <a:xfrm>
            <a:off x="1241330" y="813878"/>
            <a:ext cx="2805923" cy="615553"/>
          </a:xfrm>
          <a:prstGeom prst="rect">
            <a:avLst/>
          </a:prstGeom>
          <a:solidFill>
            <a:srgbClr val="E8EADD"/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고도화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-1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CF33A9-8C3C-369F-BDF1-0D1AD6C80372}"/>
              </a:ext>
            </a:extLst>
          </p:cNvPr>
          <p:cNvSpPr txBox="1"/>
          <p:nvPr/>
        </p:nvSpPr>
        <p:spPr>
          <a:xfrm>
            <a:off x="1730829" y="1763486"/>
            <a:ext cx="697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회원가입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API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7A615E-D999-77DD-026A-8FF29D74D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123" y="2497652"/>
            <a:ext cx="8975985" cy="326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8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70F921-888F-DDB3-C9B4-BA54A9BB3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1B35C9E-56B5-C3CE-DAB2-7261A3BFC28C}"/>
              </a:ext>
            </a:extLst>
          </p:cNvPr>
          <p:cNvSpPr/>
          <p:nvPr/>
        </p:nvSpPr>
        <p:spPr>
          <a:xfrm>
            <a:off x="1241330" y="813878"/>
            <a:ext cx="2805923" cy="615553"/>
          </a:xfrm>
          <a:prstGeom prst="rect">
            <a:avLst/>
          </a:prstGeom>
          <a:solidFill>
            <a:srgbClr val="E8EADD"/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고도화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-2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8D69E3-16C2-0892-DF5C-48EF05EBEEC4}"/>
              </a:ext>
            </a:extLst>
          </p:cNvPr>
          <p:cNvSpPr txBox="1"/>
          <p:nvPr/>
        </p:nvSpPr>
        <p:spPr>
          <a:xfrm>
            <a:off x="1730829" y="1763486"/>
            <a:ext cx="697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사용자의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diary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삭제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api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6A5705-A2F7-4623-5853-E4F32D6D5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643" y="2380129"/>
            <a:ext cx="5792008" cy="366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80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8A3943-2202-574E-9601-8F8B59D0E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C6FF12F-6200-37D1-204A-461453118CE8}"/>
              </a:ext>
            </a:extLst>
          </p:cNvPr>
          <p:cNvSpPr/>
          <p:nvPr/>
        </p:nvSpPr>
        <p:spPr>
          <a:xfrm>
            <a:off x="3365029" y="3044279"/>
            <a:ext cx="54619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유승태 개인발표</a:t>
            </a:r>
            <a:endParaRPr lang="en-US" altLang="ko-KR" sz="44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990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8167B71-9900-4C0D-654E-5DFA36A2FD8E}"/>
              </a:ext>
            </a:extLst>
          </p:cNvPr>
          <p:cNvSpPr/>
          <p:nvPr/>
        </p:nvSpPr>
        <p:spPr>
          <a:xfrm>
            <a:off x="1241330" y="813878"/>
            <a:ext cx="2805923" cy="615553"/>
          </a:xfrm>
          <a:prstGeom prst="rect">
            <a:avLst/>
          </a:prstGeom>
          <a:solidFill>
            <a:srgbClr val="E8EADD"/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진행상황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372033-5D02-9B05-0178-108917FDA1DE}"/>
              </a:ext>
            </a:extLst>
          </p:cNvPr>
          <p:cNvSpPr/>
          <p:nvPr/>
        </p:nvSpPr>
        <p:spPr>
          <a:xfrm>
            <a:off x="1326108" y="1618652"/>
            <a:ext cx="4531057" cy="20771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E455DC-4F6B-990F-F25D-B9941ED12474}"/>
              </a:ext>
            </a:extLst>
          </p:cNvPr>
          <p:cNvSpPr/>
          <p:nvPr/>
        </p:nvSpPr>
        <p:spPr>
          <a:xfrm>
            <a:off x="6220796" y="1618652"/>
            <a:ext cx="4531057" cy="20771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C1E578-EE06-3F35-4C5E-54CC22BE3D15}"/>
              </a:ext>
            </a:extLst>
          </p:cNvPr>
          <p:cNvSpPr/>
          <p:nvPr/>
        </p:nvSpPr>
        <p:spPr>
          <a:xfrm>
            <a:off x="1326108" y="1618652"/>
            <a:ext cx="750627" cy="4616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D42867-189F-4674-02EC-F05ECD89EB5F}"/>
              </a:ext>
            </a:extLst>
          </p:cNvPr>
          <p:cNvSpPr/>
          <p:nvPr/>
        </p:nvSpPr>
        <p:spPr>
          <a:xfrm>
            <a:off x="6220796" y="1618651"/>
            <a:ext cx="750627" cy="4616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DD950E-37BA-7D4C-7221-A196C38831E3}"/>
              </a:ext>
            </a:extLst>
          </p:cNvPr>
          <p:cNvSpPr txBox="1"/>
          <p:nvPr/>
        </p:nvSpPr>
        <p:spPr>
          <a:xfrm>
            <a:off x="2190464" y="1637697"/>
            <a:ext cx="36296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내부 구조물 제작 </a:t>
            </a:r>
            <a:r>
              <a:rPr kumimoji="0" lang="en-US" altLang="ko-KR" sz="2000" b="1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~09/30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sng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라즈베리파이</a:t>
            </a:r>
            <a:r>
              <a:rPr kumimoji="0" lang="en-US" altLang="ko-KR" sz="20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0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모터</a:t>
            </a:r>
            <a:r>
              <a:rPr kumimoji="0" lang="en-US" altLang="ko-KR" sz="20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0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스피커 등이 인형 내부에 적절히 위치 할 </a:t>
            </a:r>
            <a:r>
              <a:rPr kumimoji="0" lang="ko-KR" altLang="en-US" sz="2000" b="0" i="0" u="none" strike="sng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수있도록</a:t>
            </a:r>
            <a:r>
              <a:rPr kumimoji="0" lang="ko-KR" altLang="en-US" sz="20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내부 구조물 </a:t>
            </a:r>
            <a:r>
              <a:rPr kumimoji="0" lang="en-US" altLang="ko-KR" sz="20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  <a:r>
              <a:rPr kumimoji="0" lang="ko-KR" altLang="en-US" sz="2000" b="0" i="0" u="none" strike="sng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프린터를 통해 제작</a:t>
            </a:r>
            <a:endParaRPr kumimoji="0" lang="en-US" altLang="ko-KR" sz="2000" b="0" i="0" u="none" strike="sng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2593C5-7FFC-A6FF-6C64-80D37CD2E2D2}"/>
              </a:ext>
            </a:extLst>
          </p:cNvPr>
          <p:cNvSpPr txBox="1"/>
          <p:nvPr/>
        </p:nvSpPr>
        <p:spPr>
          <a:xfrm>
            <a:off x="7075746" y="1613118"/>
            <a:ext cx="367610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모터 각도 계산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	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~10/4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인형이 분류된 감정에 따른 적절한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제스쳐를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취하도록 모터 각 계산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571F88-6FD2-FD29-F008-EC9B7D245A98}"/>
              </a:ext>
            </a:extLst>
          </p:cNvPr>
          <p:cNvSpPr/>
          <p:nvPr/>
        </p:nvSpPr>
        <p:spPr>
          <a:xfrm>
            <a:off x="1326108" y="3853189"/>
            <a:ext cx="4531057" cy="20771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E7AE3B-6A9C-BE05-C729-8D999A7FABD8}"/>
              </a:ext>
            </a:extLst>
          </p:cNvPr>
          <p:cNvSpPr/>
          <p:nvPr/>
        </p:nvSpPr>
        <p:spPr>
          <a:xfrm>
            <a:off x="1326108" y="3853189"/>
            <a:ext cx="750627" cy="4616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89B526-ACA9-F222-83F1-A7C77C653A88}"/>
              </a:ext>
            </a:extLst>
          </p:cNvPr>
          <p:cNvSpPr txBox="1"/>
          <p:nvPr/>
        </p:nvSpPr>
        <p:spPr>
          <a:xfrm>
            <a:off x="2190465" y="3853189"/>
            <a:ext cx="36667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하드웨어 조립        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~10/18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내부 구조물과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라즈베리파이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모터 조립 및 인형과 결합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CA34B6-14DA-DC59-F90B-AD1BE0D5EA12}"/>
              </a:ext>
            </a:extLst>
          </p:cNvPr>
          <p:cNvSpPr/>
          <p:nvPr/>
        </p:nvSpPr>
        <p:spPr>
          <a:xfrm>
            <a:off x="6220795" y="3853188"/>
            <a:ext cx="4531057" cy="20771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9720BA2-856E-706C-2F32-8FA81BBFFCDA}"/>
              </a:ext>
            </a:extLst>
          </p:cNvPr>
          <p:cNvSpPr/>
          <p:nvPr/>
        </p:nvSpPr>
        <p:spPr>
          <a:xfrm>
            <a:off x="6220796" y="3853188"/>
            <a:ext cx="750627" cy="46166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BD8AC4-E7ED-1F6C-FB59-A2BEFA7C09BD}"/>
              </a:ext>
            </a:extLst>
          </p:cNvPr>
          <p:cNvSpPr txBox="1"/>
          <p:nvPr/>
        </p:nvSpPr>
        <p:spPr>
          <a:xfrm>
            <a:off x="7075746" y="3832582"/>
            <a:ext cx="36761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모터 제어 코드 작성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~10/25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모터를 제어하기 위한 소프트웨어 코드 작성 및 기존 코드와 통합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003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8167B71-9900-4C0D-654E-5DFA36A2FD8E}"/>
              </a:ext>
            </a:extLst>
          </p:cNvPr>
          <p:cNvSpPr/>
          <p:nvPr/>
        </p:nvSpPr>
        <p:spPr>
          <a:xfrm>
            <a:off x="1241330" y="813878"/>
            <a:ext cx="2805923" cy="615553"/>
          </a:xfrm>
          <a:prstGeom prst="rect">
            <a:avLst/>
          </a:prstGeom>
          <a:solidFill>
            <a:srgbClr val="E8EADD"/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진행상황</a:t>
            </a:r>
            <a:r>
              <a:rPr lang="en-US" altLang="ko-KR" sz="2000" b="1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</a:t>
            </a:r>
            <a:r>
              <a:rPr lang="ko-KR" altLang="en-US" sz="2000" b="1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내부구조물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A85B34-64F8-F389-F927-9A82553B627B}"/>
              </a:ext>
            </a:extLst>
          </p:cNvPr>
          <p:cNvSpPr txBox="1"/>
          <p:nvPr/>
        </p:nvSpPr>
        <p:spPr>
          <a:xfrm>
            <a:off x="1029582" y="3037812"/>
            <a:ext cx="221858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4" name="그림 3" descr="로고, 상징, 텍스트, 디자인이(가) 표시된 사진&#10;&#10;자동 생성된 설명">
            <a:extLst>
              <a:ext uri="{FF2B5EF4-FFF2-40B4-BE49-F238E27FC236}">
                <a16:creationId xmlns:a16="http://schemas.microsoft.com/office/drawing/2014/main" id="{B210502F-E353-7E8B-7014-B0314960B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341" y="1873844"/>
            <a:ext cx="3110311" cy="3110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B4444A-3843-5639-A38B-9C4A353F55F2}"/>
              </a:ext>
            </a:extLst>
          </p:cNvPr>
          <p:cNvSpPr txBox="1"/>
          <p:nvPr/>
        </p:nvSpPr>
        <p:spPr>
          <a:xfrm>
            <a:off x="1331348" y="1692322"/>
            <a:ext cx="54318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주요 동작</a:t>
            </a:r>
            <a:endParaRPr lang="en-US" altLang="ko-KR" sz="2800" dirty="0"/>
          </a:p>
          <a:p>
            <a:endParaRPr lang="en-US" altLang="ko-KR" sz="2800" dirty="0"/>
          </a:p>
          <a:p>
            <a:pPr marL="342900" indent="-342900">
              <a:buAutoNum type="arabicPeriod"/>
            </a:pPr>
            <a:r>
              <a:rPr lang="ko-KR" altLang="en-US" sz="2800" dirty="0"/>
              <a:t>고개 끄덕이기</a:t>
            </a:r>
            <a:endParaRPr lang="en-US" altLang="ko-KR" sz="2800" dirty="0"/>
          </a:p>
          <a:p>
            <a:pPr marL="342900" indent="-342900">
              <a:buAutoNum type="arabicPeriod"/>
            </a:pPr>
            <a:r>
              <a:rPr lang="ko-KR" altLang="en-US" sz="2800" dirty="0"/>
              <a:t>손을 좌우로 흔들기</a:t>
            </a:r>
            <a:endParaRPr lang="en-US" altLang="ko-KR" sz="2800" dirty="0"/>
          </a:p>
          <a:p>
            <a:pPr marL="342900" indent="-342900">
              <a:buAutoNum type="arabicPeriod"/>
            </a:pPr>
            <a:r>
              <a:rPr lang="ko-KR" altLang="en-US" sz="2800" dirty="0"/>
              <a:t>양 팔을 벌려 </a:t>
            </a:r>
            <a:r>
              <a:rPr lang="ko-KR" altLang="en-US" sz="2800" dirty="0" err="1"/>
              <a:t>허그</a:t>
            </a:r>
            <a:r>
              <a:rPr lang="ko-KR" altLang="en-US" sz="2800" dirty="0"/>
              <a:t> 자세 취하기</a:t>
            </a:r>
          </a:p>
        </p:txBody>
      </p:sp>
    </p:spTree>
    <p:extLst>
      <p:ext uri="{BB962C8B-B14F-4D97-AF65-F5344CB8AC3E}">
        <p14:creationId xmlns:p14="http://schemas.microsoft.com/office/powerpoint/2010/main" val="4094636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69C88B-95E3-2755-A62D-B1F4D4B9D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3DB87AF-1CC3-098D-E49F-CD6F42AAF660}"/>
              </a:ext>
            </a:extLst>
          </p:cNvPr>
          <p:cNvSpPr/>
          <p:nvPr/>
        </p:nvSpPr>
        <p:spPr>
          <a:xfrm>
            <a:off x="1241330" y="813878"/>
            <a:ext cx="2805923" cy="615553"/>
          </a:xfrm>
          <a:prstGeom prst="rect">
            <a:avLst/>
          </a:prstGeom>
          <a:solidFill>
            <a:srgbClr val="E8EADD"/>
          </a:solidFill>
          <a:ln cap="flat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진행상황</a:t>
            </a:r>
            <a:r>
              <a:rPr lang="en-US" altLang="ko-KR" sz="2000" b="1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</a:t>
            </a:r>
            <a:r>
              <a:rPr lang="ko-KR" altLang="en-US" sz="2000" b="1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내부구조물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C7313-3ACE-468F-7216-076534082025}"/>
              </a:ext>
            </a:extLst>
          </p:cNvPr>
          <p:cNvSpPr txBox="1"/>
          <p:nvPr/>
        </p:nvSpPr>
        <p:spPr>
          <a:xfrm>
            <a:off x="1029582" y="3037812"/>
            <a:ext cx="221858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3" name="그림 2" descr="디자인이(가) 표시된 사진&#10;&#10;자동 생성된 설명">
            <a:extLst>
              <a:ext uri="{FF2B5EF4-FFF2-40B4-BE49-F238E27FC236}">
                <a16:creationId xmlns:a16="http://schemas.microsoft.com/office/drawing/2014/main" id="{E5394266-0A0A-789B-0059-4291334D4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042" y="1429431"/>
            <a:ext cx="3730535" cy="43763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C975E6-B4EB-2847-FF53-16C6B72D2AFF}"/>
              </a:ext>
            </a:extLst>
          </p:cNvPr>
          <p:cNvSpPr txBox="1"/>
          <p:nvPr/>
        </p:nvSpPr>
        <p:spPr>
          <a:xfrm>
            <a:off x="5017827" y="797474"/>
            <a:ext cx="2156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/>
              <a:t>전체 모습</a:t>
            </a:r>
          </a:p>
        </p:txBody>
      </p:sp>
    </p:spTree>
    <p:extLst>
      <p:ext uri="{BB962C8B-B14F-4D97-AF65-F5344CB8AC3E}">
        <p14:creationId xmlns:p14="http://schemas.microsoft.com/office/powerpoint/2010/main" val="3688446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2519</TotalTime>
  <Words>342</Words>
  <Application>Microsoft Office PowerPoint</Application>
  <PresentationFormat>와이드스크린</PresentationFormat>
  <Paragraphs>86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Malgun Gothic Semilight</vt:lpstr>
      <vt:lpstr>나눔스퀘어라운드 Bold</vt:lpstr>
      <vt:lpstr>나눔스퀘어라운드 Regular</vt:lpstr>
      <vt:lpstr>맑은 고딕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왕별</dc:creator>
  <cp:lastModifiedBy>승태 유</cp:lastModifiedBy>
  <cp:revision>257</cp:revision>
  <dcterms:created xsi:type="dcterms:W3CDTF">2021-05-30T08:06:49Z</dcterms:created>
  <dcterms:modified xsi:type="dcterms:W3CDTF">2024-10-10T03:42:01Z</dcterms:modified>
</cp:coreProperties>
</file>